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7"/>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360" r:id="rId95"/>
    <p:sldId id="458"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84"/>
    <p:restoredTop sz="94687"/>
  </p:normalViewPr>
  <p:slideViewPr>
    <p:cSldViewPr snapToGrid="0" snapToObjects="1">
      <p:cViewPr varScale="1">
        <p:scale>
          <a:sx n="141" d="100"/>
          <a:sy n="141" d="100"/>
        </p:scale>
        <p:origin x="2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9/18/23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9/18/23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9/18/23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9/18/23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9/18/23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9/18/23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9/18/23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9/18/23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9/18/23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6791597" y="2187131"/>
                <a:ext cx="4326063"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6791597" y="2187131"/>
                <a:ext cx="4326063" cy="4142153"/>
              </a:xfrm>
              <a:prstGeom prst="rect">
                <a:avLst/>
              </a:prstGeom>
              <a:blipFill>
                <a:blip r:embed="rId2"/>
                <a:stretch>
                  <a:fillRect l="-1173" r="-58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animBg="1"/>
      <p:bldP spid="38" grpId="0"/>
      <p:bldP spid="40" grpId="0"/>
      <p:bldP spid="42" grpId="0"/>
      <p:bldP spid="44" grpId="0" animBg="1"/>
      <p:bldP spid="49" grpId="0"/>
      <p:bldP spid="51"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it’s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114110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 The main difference being that an NFA does not HAVE to be in multiple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r="-571"/>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2"/>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ending in 101 or ending in 010</a:t>
            </a:r>
          </a:p>
        </p:txBody>
      </p:sp>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𝑃</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e>
                      </m:d>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e>
                      </m:d>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p>
          <a:p>
            <a:pPr marL="342900" indent="-342900" algn="ctr">
              <a:buFont typeface="Arial" panose="020B0604020202020204" pitchFamily="34" charset="0"/>
              <a:buAutoNum type="arabicPeriod"/>
            </a:pPr>
            <a:r>
              <a:rPr lang="en-US" sz="1800" i="1" dirty="0"/>
              <a:t>Do we know how to build an NFA in the real world? Kind of…</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2B6824F-8509-3D4D-BD93-4F1175D2C20E}"/>
              </a:ext>
            </a:extLst>
          </p:cNvPr>
          <p:cNvGrpSpPr/>
          <p:nvPr/>
        </p:nvGrpSpPr>
        <p:grpSpPr>
          <a:xfrm>
            <a:off x="5187142" y="3562877"/>
            <a:ext cx="6625243" cy="2297856"/>
            <a:chOff x="5187142" y="3562877"/>
            <a:chExt cx="6625243" cy="2297856"/>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grpSp>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DFA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6"/>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875109" y="238159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875109" y="2381591"/>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733309" y="3640975"/>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37506</TotalTime>
  <Words>8408</Words>
  <Application>Microsoft Macintosh PowerPoint</Application>
  <PresentationFormat>Widescreen</PresentationFormat>
  <Paragraphs>922</Paragraphs>
  <Slides>95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Cambria Math</vt:lpstr>
      <vt:lpstr>Trebuchet MS</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219</cp:revision>
  <dcterms:created xsi:type="dcterms:W3CDTF">2023-02-24T14:15:53Z</dcterms:created>
  <dcterms:modified xsi:type="dcterms:W3CDTF">2023-09-19T14:00:16Z</dcterms:modified>
</cp:coreProperties>
</file>